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media/image33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9" r:id="rId1"/>
  </p:sldMasterIdLst>
  <p:sldIdLst>
    <p:sldId id="274" r:id="rId2"/>
    <p:sldId id="256" r:id="rId3"/>
    <p:sldId id="257" r:id="rId4"/>
    <p:sldId id="266" r:id="rId5"/>
    <p:sldId id="272" r:id="rId6"/>
    <p:sldId id="273" r:id="rId7"/>
    <p:sldId id="258" r:id="rId8"/>
    <p:sldId id="259" r:id="rId9"/>
    <p:sldId id="260" r:id="rId10"/>
    <p:sldId id="261" r:id="rId11"/>
    <p:sldId id="262" r:id="rId12"/>
    <p:sldId id="267" r:id="rId13"/>
    <p:sldId id="268" r:id="rId14"/>
    <p:sldId id="263" r:id="rId15"/>
    <p:sldId id="264" r:id="rId16"/>
    <p:sldId id="265" r:id="rId17"/>
    <p:sldId id="269" r:id="rId18"/>
  </p:sldIdLst>
  <p:sldSz cx="12192000" cy="6858000"/>
  <p:notesSz cx="6858000" cy="9144000"/>
  <p:defaultTextStyle>
    <a:defPPr>
      <a:defRPr lang="vi-V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54" d="100"/>
          <a:sy n="54" d="100"/>
        </p:scale>
        <p:origin x="-648" y="-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B36F76-F855-4A40-A43D-5F09005F2BAB}" type="datetimeFigureOut">
              <a:rPr lang="vi-VN" smtClean="0"/>
              <a:t>28/08/2015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54F86F-27FC-493C-861B-C0211E530FD1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6014233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B36F76-F855-4A40-A43D-5F09005F2BAB}" type="datetimeFigureOut">
              <a:rPr lang="vi-VN" smtClean="0"/>
              <a:t>28/08/2015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54F86F-27FC-493C-861B-C0211E530FD1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1861731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B36F76-F855-4A40-A43D-5F09005F2BAB}" type="datetimeFigureOut">
              <a:rPr lang="vi-VN" smtClean="0"/>
              <a:t>28/08/2015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54F86F-27FC-493C-861B-C0211E530FD1}" type="slidenum">
              <a:rPr lang="vi-VN" smtClean="0"/>
              <a:t>‹#›</a:t>
            </a:fld>
            <a:endParaRPr lang="vi-VN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059559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B36F76-F855-4A40-A43D-5F09005F2BAB}" type="datetimeFigureOut">
              <a:rPr lang="vi-VN" smtClean="0"/>
              <a:t>28/08/2015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54F86F-27FC-493C-861B-C0211E530FD1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4961960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B36F76-F855-4A40-A43D-5F09005F2BAB}" type="datetimeFigureOut">
              <a:rPr lang="vi-VN" smtClean="0"/>
              <a:t>28/08/2015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54F86F-27FC-493C-861B-C0211E530FD1}" type="slidenum">
              <a:rPr lang="vi-VN" smtClean="0"/>
              <a:t>‹#›</a:t>
            </a:fld>
            <a:endParaRPr lang="vi-VN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4533494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B36F76-F855-4A40-A43D-5F09005F2BAB}" type="datetimeFigureOut">
              <a:rPr lang="vi-VN" smtClean="0"/>
              <a:t>28/08/2015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54F86F-27FC-493C-861B-C0211E530FD1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7368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B36F76-F855-4A40-A43D-5F09005F2BAB}" type="datetimeFigureOut">
              <a:rPr lang="vi-VN" smtClean="0"/>
              <a:t>28/08/2015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54F86F-27FC-493C-861B-C0211E530FD1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5264718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B36F76-F855-4A40-A43D-5F09005F2BAB}" type="datetimeFigureOut">
              <a:rPr lang="vi-VN" smtClean="0"/>
              <a:t>28/08/2015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54F86F-27FC-493C-861B-C0211E530FD1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5668562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B36F76-F855-4A40-A43D-5F09005F2BAB}" type="datetimeFigureOut">
              <a:rPr lang="vi-VN" smtClean="0"/>
              <a:t>28/08/2015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54F86F-27FC-493C-861B-C0211E530FD1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7129675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B36F76-F855-4A40-A43D-5F09005F2BAB}" type="datetimeFigureOut">
              <a:rPr lang="vi-VN" smtClean="0"/>
              <a:t>28/08/2015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54F86F-27FC-493C-861B-C0211E530FD1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2827361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B36F76-F855-4A40-A43D-5F09005F2BAB}" type="datetimeFigureOut">
              <a:rPr lang="vi-VN" smtClean="0"/>
              <a:t>28/08/2015</a:t>
            </a:fld>
            <a:endParaRPr lang="vi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54F86F-27FC-493C-861B-C0211E530FD1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2633591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B36F76-F855-4A40-A43D-5F09005F2BAB}" type="datetimeFigureOut">
              <a:rPr lang="vi-VN" smtClean="0"/>
              <a:t>28/08/2015</a:t>
            </a:fld>
            <a:endParaRPr lang="vi-V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54F86F-27FC-493C-861B-C0211E530FD1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2038573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B36F76-F855-4A40-A43D-5F09005F2BAB}" type="datetimeFigureOut">
              <a:rPr lang="vi-VN" smtClean="0"/>
              <a:t>28/08/2015</a:t>
            </a:fld>
            <a:endParaRPr lang="vi-V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54F86F-27FC-493C-861B-C0211E530FD1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5701892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B36F76-F855-4A40-A43D-5F09005F2BAB}" type="datetimeFigureOut">
              <a:rPr lang="vi-VN" smtClean="0"/>
              <a:t>28/08/2015</a:t>
            </a:fld>
            <a:endParaRPr lang="vi-V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54F86F-27FC-493C-861B-C0211E530FD1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7632892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B36F76-F855-4A40-A43D-5F09005F2BAB}" type="datetimeFigureOut">
              <a:rPr lang="vi-VN" smtClean="0"/>
              <a:t>28/08/2015</a:t>
            </a:fld>
            <a:endParaRPr lang="vi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54F86F-27FC-493C-861B-C0211E530FD1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7522464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B36F76-F855-4A40-A43D-5F09005F2BAB}" type="datetimeFigureOut">
              <a:rPr lang="vi-VN" smtClean="0"/>
              <a:t>28/08/2015</a:t>
            </a:fld>
            <a:endParaRPr lang="vi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54F86F-27FC-493C-861B-C0211E530FD1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6566301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B36F76-F855-4A40-A43D-5F09005F2BAB}" type="datetimeFigureOut">
              <a:rPr lang="vi-VN" smtClean="0"/>
              <a:t>28/08/2015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A054F86F-27FC-493C-861B-C0211E530FD1}" type="slidenum">
              <a:rPr lang="vi-VN" smtClean="0"/>
              <a:t>‹#›</a:t>
            </a:fld>
            <a:endParaRPr lang="vi-VN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99219"/>
            <a:ext cx="3403600" cy="1324769"/>
          </a:xfrm>
          <a:prstGeom prst="rect">
            <a:avLst/>
          </a:prstGeom>
        </p:spPr>
      </p:pic>
      <p:cxnSp>
        <p:nvCxnSpPr>
          <p:cNvPr id="19" name="Straight Connector 18"/>
          <p:cNvCxnSpPr/>
          <p:nvPr userDrawn="1"/>
        </p:nvCxnSpPr>
        <p:spPr>
          <a:xfrm flipV="1">
            <a:off x="1194191" y="1270864"/>
            <a:ext cx="9370646" cy="20433"/>
          </a:xfrm>
          <a:prstGeom prst="line">
            <a:avLst/>
          </a:prstGeom>
          <a:ln w="254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 userDrawn="1"/>
        </p:nvSpPr>
        <p:spPr>
          <a:xfrm>
            <a:off x="5421474" y="562978"/>
            <a:ext cx="5295039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4000" b="1" cap="none" spc="0" dirty="0" smtClean="0">
                <a:ln/>
                <a:solidFill>
                  <a:srgbClr val="92D05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Quê</a:t>
            </a:r>
            <a:r>
              <a:rPr lang="en-US" sz="4000" b="1" cap="none" spc="0" baseline="0" dirty="0" smtClean="0">
                <a:ln/>
                <a:solidFill>
                  <a:srgbClr val="92D05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hương Kiên Giang</a:t>
            </a:r>
            <a:endParaRPr lang="en-US" sz="4000" b="1" cap="none" spc="0" dirty="0">
              <a:ln/>
              <a:solidFill>
                <a:srgbClr val="92D05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73502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0" r:id="rId1"/>
    <p:sldLayoutId id="2147483771" r:id="rId2"/>
    <p:sldLayoutId id="2147483772" r:id="rId3"/>
    <p:sldLayoutId id="2147483773" r:id="rId4"/>
    <p:sldLayoutId id="2147483774" r:id="rId5"/>
    <p:sldLayoutId id="2147483775" r:id="rId6"/>
    <p:sldLayoutId id="2147483776" r:id="rId7"/>
    <p:sldLayoutId id="2147483777" r:id="rId8"/>
    <p:sldLayoutId id="2147483778" r:id="rId9"/>
    <p:sldLayoutId id="2147483779" r:id="rId10"/>
    <p:sldLayoutId id="2147483780" r:id="rId11"/>
    <p:sldLayoutId id="2147483781" r:id="rId12"/>
    <p:sldLayoutId id="2147483782" r:id="rId13"/>
    <p:sldLayoutId id="2147483783" r:id="rId14"/>
    <p:sldLayoutId id="2147483784" r:id="rId15"/>
    <p:sldLayoutId id="2147483785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jpg"/><Relationship Id="rId4" Type="http://schemas.openxmlformats.org/officeDocument/2006/relationships/image" Target="../media/image34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809225" y="1251269"/>
            <a:ext cx="6025286" cy="212365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00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Chào mừng Thầy và các bạn đến </a:t>
            </a:r>
            <a:r>
              <a:rPr lang="en-US" sz="4400" b="1" dirty="0" err="1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00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44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00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b="1" dirty="0" err="1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00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đặc</a:t>
            </a:r>
            <a:r>
              <a:rPr lang="en-US" sz="44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00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00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sản Kiên Giang</a:t>
            </a:r>
            <a:endParaRPr lang="en-US" sz="4400" b="1" cap="none" spc="0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solidFill>
                <a:srgbClr val="00FF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009" y="3502855"/>
            <a:ext cx="8567225" cy="3024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62235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873" y="2317995"/>
            <a:ext cx="5190979" cy="4167211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4529" y="2317995"/>
            <a:ext cx="4951000" cy="416721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164814" y="1495457"/>
            <a:ext cx="9878987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00FF00"/>
                </a:solidFill>
              </a:rPr>
              <a:t>Thuyền du lịch cùng hành khách tắm biển</a:t>
            </a:r>
            <a:endParaRPr lang="en-US" sz="4400" b="1" cap="none" spc="0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solidFill>
                <a:srgbClr val="00FF0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002984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4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40"/>
                            </p:stCondLst>
                            <p:childTnLst>
                              <p:par>
                                <p:cTn id="10" presetID="26" presetClass="entr" presetSubtype="0" fill="hold" nodeType="afterEffect">
                                  <p:stCondLst>
                                    <p:cond delay="8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698" y="2138288"/>
            <a:ext cx="5145800" cy="4304715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3176" y="2138288"/>
            <a:ext cx="5500468" cy="430471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605103" y="1368847"/>
            <a:ext cx="8916159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00FF00"/>
                </a:solidFill>
              </a:rPr>
              <a:t>Khách sạn 5 sao và bể tắm nước ngọt</a:t>
            </a:r>
            <a:endParaRPr lang="en-US" sz="4400" b="1" cap="none" spc="0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solidFill>
                <a:srgbClr val="00FF0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148884354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afterEffect">
                                  <p:stCondLst>
                                    <p:cond delay="4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4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8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703" y="2138288"/>
            <a:ext cx="10000957" cy="430471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703" y="2138288"/>
            <a:ext cx="10231901" cy="430471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820909" y="1368847"/>
            <a:ext cx="8484567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00FF00"/>
                </a:solidFill>
              </a:rPr>
              <a:t>Hoang sơ vẻ đẹp quần đảo Nam Du</a:t>
            </a:r>
            <a:endParaRPr lang="en-US" sz="4400" b="1" cap="none" spc="0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solidFill>
                <a:srgbClr val="00FF0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913535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xit" presetSubtype="10" fill="hold" nodeType="afterEffect">
                                  <p:stCondLst>
                                    <p:cond delay="4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40"/>
                            </p:stCondLst>
                            <p:childTnLst>
                              <p:par>
                                <p:cTn id="9" presetID="26" presetClass="entr" presetSubtype="0" fill="hold" nodeType="afterEffect">
                                  <p:stCondLst>
                                    <p:cond delay="8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40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275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65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65" tmFilter="0, 0; 0.125,0.2665; 0.25,0.4; 0.375,0.465; 0.5,0.5;  0.625,0.535; 0.75,0.6; 0.875,0.7335; 1,1">
                                          <p:stCondLst>
                                            <p:cond delay="465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32" tmFilter="0, 0; 0.125,0.2665; 0.25,0.4; 0.375,0.465; 0.5,0.5;  0.625,0.535; 0.75,0.6; 0.875,0.7335; 1,1">
                                          <p:stCondLst>
                                            <p:cond delay="927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15" tmFilter="0, 0; 0.125,0.2665; 0.25,0.4; 0.375,0.465; 0.5,0.5;  0.625,0.535; 0.75,0.6; 0.875,0.7335; 1,1">
                                          <p:stCondLst>
                                            <p:cond delay="115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7" dur="18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8" dur="116" decel="50000">
                                          <p:stCondLst>
                                            <p:cond delay="473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18">
                                          <p:stCondLst>
                                            <p:cond delay="91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0" dur="116" decel="50000">
                                          <p:stCondLst>
                                            <p:cond delay="937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18">
                                          <p:stCondLst>
                                            <p:cond delay="114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2" dur="116" decel="50000">
                                          <p:stCondLst>
                                            <p:cond delay="11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18">
                                          <p:stCondLst>
                                            <p:cond delay="126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4" dur="116" decel="50000">
                                          <p:stCondLst>
                                            <p:cond delay="128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451" y="2154689"/>
            <a:ext cx="5176911" cy="4143375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9835" y="2154689"/>
            <a:ext cx="5539740" cy="414337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342462" y="1368847"/>
            <a:ext cx="7441461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00FF00"/>
                </a:solidFill>
              </a:rPr>
              <a:t>Hòn phụ tử nổi tiếng ở Hà Tiên</a:t>
            </a:r>
            <a:endParaRPr lang="en-US" sz="4400" b="1" cap="none" spc="0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solidFill>
                <a:srgbClr val="00FF0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89696884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6" presetClass="entr" presetSubtype="0" fill="hold" nodeType="afterEffect">
                                  <p:stCondLst>
                                    <p:cond delay="8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8636" y="2138288"/>
            <a:ext cx="5877216" cy="4431324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673" y="4290646"/>
            <a:ext cx="3807002" cy="227896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672" y="2138288"/>
            <a:ext cx="3821070" cy="203981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101495" y="1368847"/>
            <a:ext cx="7923388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00FF00"/>
                </a:solidFill>
              </a:rPr>
              <a:t>Người dân mưu sinh đánh bắt cá</a:t>
            </a:r>
            <a:endParaRPr lang="en-US" sz="4400" b="1" cap="none" spc="0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solidFill>
                <a:srgbClr val="00FF0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38187652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afterEffect">
                                  <p:stCondLst>
                                    <p:cond delay="4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40"/>
                            </p:stCondLst>
                            <p:childTnLst>
                              <p:par>
                                <p:cTn id="11" presetID="2" presetClass="entr" presetSubtype="4" fill="hold" nodeType="afterEffect">
                                  <p:stCondLst>
                                    <p:cond delay="8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620"/>
                            </p:stCondLst>
                            <p:childTnLst>
                              <p:par>
                                <p:cTn id="16" presetID="16" presetClass="entr" presetSubtype="21" fill="hold" nodeType="afterEffect">
                                  <p:stCondLst>
                                    <p:cond delay="12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rect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629" y="4135902"/>
            <a:ext cx="2929865" cy="2264899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629" y="2174815"/>
            <a:ext cx="3211220" cy="186125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2849" y="2317654"/>
            <a:ext cx="3516923" cy="422598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4880" y="2317655"/>
            <a:ext cx="3686615" cy="422598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448529" y="1368847"/>
            <a:ext cx="5229317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00FF00"/>
                </a:solidFill>
              </a:rPr>
              <a:t>Nước mắm Phú Quốc</a:t>
            </a:r>
            <a:endParaRPr lang="en-US" sz="4400" b="1" cap="none" spc="0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solidFill>
                <a:srgbClr val="00FF0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57408119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afterEffect">
                                  <p:stCondLst>
                                    <p:cond delay="4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4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8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120"/>
                            </p:stCondLst>
                            <p:childTnLst>
                              <p:par>
                                <p:cTn id="25" presetID="26" presetClass="entr" presetSubtype="0" fill="hold" nodeType="afterEffect">
                                  <p:stCondLst>
                                    <p:cond delay="12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240"/>
                            </p:stCondLst>
                            <p:childTnLst>
                              <p:par>
                                <p:cTn id="42" presetID="16" presetClass="entr" presetSubtype="21" fill="hold" nodeType="afterEffect">
                                  <p:stCondLst>
                                    <p:cond delay="16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3736" y="2091739"/>
            <a:ext cx="6191250" cy="4648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121" y="1938166"/>
            <a:ext cx="4399231" cy="464820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9095" y="2091739"/>
            <a:ext cx="3573194" cy="4494628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608832" y="1368847"/>
            <a:ext cx="490871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00FF00"/>
                </a:solidFill>
              </a:rPr>
              <a:t>Rượu Sim Phú Quốc</a:t>
            </a:r>
            <a:endParaRPr lang="en-US" sz="4400" b="1" cap="none" spc="0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solidFill>
                <a:srgbClr val="00FF0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73638088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afterEffect">
                                  <p:stCondLst>
                                    <p:cond delay="4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40"/>
                            </p:stCondLst>
                            <p:childTnLst>
                              <p:par>
                                <p:cTn id="11" presetID="16" presetClass="entr" presetSubtype="21" fill="hold" nodeType="afterEffect">
                                  <p:stCondLst>
                                    <p:cond delay="8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620"/>
                            </p:stCondLst>
                            <p:childTnLst>
                              <p:par>
                                <p:cTn id="15" presetID="26" presetClass="entr" presetSubtype="0" fill="hold" nodeType="afterEffect">
                                  <p:stCondLst>
                                    <p:cond delay="12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25841" y="1825625"/>
            <a:ext cx="11540340" cy="34778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indent="0" algn="ctr">
              <a:buNone/>
            </a:pPr>
            <a:r>
              <a:rPr lang="en-US" sz="44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00FF00"/>
                </a:solidFill>
              </a:rPr>
              <a:t>Phần giới thiệu về quê hương Kiên Giang </a:t>
            </a:r>
            <a:br>
              <a:rPr lang="en-US" sz="44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00FF00"/>
                </a:solidFill>
              </a:rPr>
            </a:br>
            <a:r>
              <a:rPr lang="en-US" sz="44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00FF00"/>
                </a:solidFill>
              </a:rPr>
              <a:t>đến đây em xin hết.</a:t>
            </a:r>
            <a:br>
              <a:rPr lang="en-US" sz="44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00FF00"/>
                </a:solidFill>
              </a:rPr>
            </a:br>
            <a:r>
              <a:rPr lang="en-US" sz="44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00FF00"/>
                </a:solidFill>
              </a:rPr>
              <a:t>Có dịp mời Thầy ghé qua Phú Quốc</a:t>
            </a:r>
            <a:br>
              <a:rPr lang="en-US" sz="44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00FF00"/>
                </a:solidFill>
              </a:rPr>
            </a:br>
            <a:r>
              <a:rPr lang="en-US" sz="44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00FF00"/>
                </a:solidFill>
              </a:rPr>
              <a:t>Quê hương em </a:t>
            </a:r>
            <a:r>
              <a:rPr lang="en-US" sz="4400" b="1" dirty="0" err="1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00FF00"/>
                </a:solidFill>
              </a:rPr>
              <a:t>thư</a:t>
            </a:r>
            <a:r>
              <a:rPr lang="en-US" sz="44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00FF00"/>
                </a:solidFill>
              </a:rPr>
              <a:t> </a:t>
            </a:r>
            <a:r>
              <a:rPr lang="en-US" sz="4400" b="1" dirty="0" err="1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00FF00"/>
                </a:solidFill>
              </a:rPr>
              <a:t>giãn</a:t>
            </a:r>
            <a:r>
              <a:rPr lang="en-US" sz="44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00FF00"/>
                </a:solidFill>
              </a:rPr>
              <a:t> </a:t>
            </a:r>
            <a:r>
              <a:rPr lang="en-US" sz="44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00FF00"/>
                </a:solidFill>
              </a:rPr>
              <a:t>cùng thưởng thức</a:t>
            </a:r>
            <a:br>
              <a:rPr lang="en-US" sz="44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00FF00"/>
                </a:solidFill>
              </a:rPr>
            </a:br>
            <a:r>
              <a:rPr lang="en-US" sz="44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00FF00"/>
                </a:solidFill>
              </a:rPr>
              <a:t>món ngon và </a:t>
            </a:r>
            <a:r>
              <a:rPr lang="en-US" sz="4400" b="1" dirty="0" err="1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00FF00"/>
                </a:solidFill>
              </a:rPr>
              <a:t>điều</a:t>
            </a:r>
            <a:r>
              <a:rPr lang="en-US" sz="44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00FF00"/>
                </a:solidFill>
              </a:rPr>
              <a:t> </a:t>
            </a:r>
            <a:r>
              <a:rPr lang="en-US" sz="4400" b="1" dirty="0" err="1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00FF00"/>
                </a:solidFill>
              </a:rPr>
              <a:t>đặc</a:t>
            </a:r>
            <a:r>
              <a:rPr lang="en-US" sz="44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00FF00"/>
                </a:solidFill>
              </a:rPr>
              <a:t> </a:t>
            </a:r>
            <a:r>
              <a:rPr lang="en-US" sz="44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00FF00"/>
                </a:solidFill>
              </a:rPr>
              <a:t>biệt tại Kiên Giang</a:t>
            </a:r>
            <a:endParaRPr lang="en-US" sz="4400" b="1" cap="none" spc="0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solidFill>
                <a:srgbClr val="00FF0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86972986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956252" y="1292290"/>
            <a:ext cx="7677102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00FF00"/>
                </a:solidFill>
              </a:rPr>
              <a:t>Đ</a:t>
            </a:r>
            <a:r>
              <a:rPr lang="en-US" sz="4400" b="1" cap="none" spc="0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00FF00"/>
                </a:solidFill>
                <a:effectLst/>
              </a:rPr>
              <a:t>ặt sản Kiên Giang gây</a:t>
            </a:r>
            <a:br>
              <a:rPr lang="en-US" sz="4400" b="1" cap="none" spc="0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00FF00"/>
                </a:solidFill>
                <a:effectLst/>
              </a:rPr>
            </a:br>
            <a:r>
              <a:rPr lang="en-US" sz="4400" b="1" cap="none" spc="0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00FF00"/>
                </a:solidFill>
                <a:effectLst/>
              </a:rPr>
              <a:t> thương nhớ với món bún cá</a:t>
            </a:r>
            <a:endParaRPr lang="en-US" sz="4400" b="1" cap="none" spc="0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solidFill>
                <a:srgbClr val="00FF00"/>
              </a:solidFill>
              <a:effectLst/>
            </a:endParaRPr>
          </a:p>
        </p:txBody>
      </p:sp>
      <p:pic>
        <p:nvPicPr>
          <p:cNvPr id="5" name="Content Placeholder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7649" y="2826359"/>
            <a:ext cx="3947579" cy="351817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1680" y="2826359"/>
            <a:ext cx="4034592" cy="3518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941018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2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20"/>
                            </p:stCondLst>
                            <p:childTnLst>
                              <p:par>
                                <p:cTn id="9" presetID="6" presetClass="entr" presetSubtype="16" fill="hold" nodeType="afterEffect">
                                  <p:stCondLst>
                                    <p:cond delay="6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463" y="2489059"/>
            <a:ext cx="5086643" cy="375699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1718" y="2545332"/>
            <a:ext cx="4999893" cy="370072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414136" y="1541533"/>
            <a:ext cx="5774209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00FF00"/>
                </a:solidFill>
              </a:rPr>
              <a:t>Món bánh canh ghẹ chả</a:t>
            </a:r>
            <a:endParaRPr lang="en-US" sz="4400" b="1" cap="none" spc="0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solidFill>
                <a:srgbClr val="00FF0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742339203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afterEffect">
                                  <p:stCondLst>
                                    <p:cond delay="3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30"/>
                            </p:stCondLst>
                            <p:childTnLst>
                              <p:par>
                                <p:cTn id="11" presetID="26" presetClass="entr" presetSubtype="0" fill="hold" nodeType="afterEffect">
                                  <p:stCondLst>
                                    <p:cond delay="6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14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456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66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66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83" tmFilter="0, 0; 0.125,0.2665; 0.25,0.4; 0.375,0.465; 0.5,0.5;  0.625,0.535; 0.75,0.6; 0.875,0.7335; 1,1">
                                          <p:stCondLst>
                                            <p:cond delay="331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41" tmFilter="0, 0; 0.125,0.2665; 0.25,0.4; 0.375,0.465; 0.5,0.5;  0.625,0.535; 0.75,0.6; 0.875,0.7335; 1,1">
                                          <p:stCondLst>
                                            <p:cond delay="41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9" dur="1">
                                          <p:stCondLst>
                                            <p:cond delay="16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0" dur="41" decel="50000">
                                          <p:stCondLst>
                                            <p:cond delay="16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1">
                                          <p:stCondLst>
                                            <p:cond delay="32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2" dur="41" decel="50000">
                                          <p:stCondLst>
                                            <p:cond delay="335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1">
                                          <p:stCondLst>
                                            <p:cond delay="41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4" dur="41" decel="50000">
                                          <p:stCondLst>
                                            <p:cond delay="417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1">
                                          <p:stCondLst>
                                            <p:cond delay="45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6" dur="41" decel="50000">
                                          <p:stCondLst>
                                            <p:cond delay="45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4769" y="2505869"/>
            <a:ext cx="4762500" cy="3190875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774" y="1825762"/>
            <a:ext cx="6893169" cy="460426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469945" y="1607999"/>
            <a:ext cx="4118084" cy="14465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00FF00"/>
                </a:solidFill>
              </a:rPr>
              <a:t>Gỏi cá Trích hương vị biển</a:t>
            </a:r>
            <a:endParaRPr lang="en-US" sz="4400" b="1" cap="none" spc="0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solidFill>
                <a:srgbClr val="00FF00"/>
              </a:solidFill>
              <a:effectLst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9943" y="3146848"/>
            <a:ext cx="3713872" cy="3190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188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afterEffect">
                                  <p:stCondLst>
                                    <p:cond delay="3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4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56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66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66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83" tmFilter="0, 0; 0.125,0.2665; 0.25,0.4; 0.375,0.465; 0.5,0.5;  0.625,0.535; 0.75,0.6; 0.875,0.7335; 1,1">
                                          <p:stCondLst>
                                            <p:cond delay="331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1" tmFilter="0, 0; 0.125,0.2665; 0.25,0.4; 0.375,0.465; 0.5,0.5;  0.625,0.535; 0.75,0.6; 0.875,0.7335; 1,1">
                                          <p:stCondLst>
                                            <p:cond delay="41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1">
                                          <p:stCondLst>
                                            <p:cond delay="16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41" decel="50000">
                                          <p:stCondLst>
                                            <p:cond delay="16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1">
                                          <p:stCondLst>
                                            <p:cond delay="32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41" decel="50000">
                                          <p:stCondLst>
                                            <p:cond delay="335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1">
                                          <p:stCondLst>
                                            <p:cond delay="41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41" decel="50000">
                                          <p:stCondLst>
                                            <p:cond delay="417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1">
                                          <p:stCondLst>
                                            <p:cond delay="45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41" decel="50000">
                                          <p:stCondLst>
                                            <p:cond delay="45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nodeType="withEffect">
                                  <p:stCondLst>
                                    <p:cond delay="6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197" y="4034762"/>
            <a:ext cx="3306206" cy="2267564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0926" y="2262233"/>
            <a:ext cx="7083905" cy="404009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197" y="2262233"/>
            <a:ext cx="3306206" cy="166866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533379" y="1388925"/>
            <a:ext cx="8732287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00FF00"/>
                </a:solidFill>
              </a:rPr>
              <a:t>Món </a:t>
            </a:r>
            <a:r>
              <a:rPr lang="en-US" sz="4400" b="1" dirty="0" err="1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00FF00"/>
                </a:solidFill>
              </a:rPr>
              <a:t>Nhum</a:t>
            </a:r>
            <a:r>
              <a:rPr lang="en-US" sz="44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00FF00"/>
                </a:solidFill>
              </a:rPr>
              <a:t> Phú Quốc</a:t>
            </a:r>
            <a:endParaRPr lang="en-US" sz="4400" b="1" cap="none" spc="0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solidFill>
                <a:srgbClr val="00FF0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208448020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3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30"/>
                            </p:stCondLst>
                            <p:childTnLst>
                              <p:par>
                                <p:cTn id="11" presetID="6" presetClass="entr" presetSubtype="16" fill="hold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80"/>
                            </p:stCondLst>
                            <p:childTnLst>
                              <p:par>
                                <p:cTn id="15" presetID="26" presetClass="entr" presetSubtype="0" fill="hold" nodeType="afterEffect">
                                  <p:stCondLst>
                                    <p:cond delay="8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79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505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913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913" tmFilter="0, 0; 0.125,0.2665; 0.25,0.4; 0.375,0.465; 0.5,0.5;  0.625,0.535; 0.75,0.6; 0.875,0.7335; 1,1">
                                          <p:stCondLst>
                                            <p:cond delay="913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456" tmFilter="0, 0; 0.125,0.2665; 0.25,0.4; 0.375,0.465; 0.5,0.5;  0.625,0.535; 0.75,0.6; 0.875,0.7335; 1,1">
                                          <p:stCondLst>
                                            <p:cond delay="1821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26" tmFilter="0, 0; 0.125,0.2665; 0.25,0.4; 0.375,0.465; 0.5,0.5;  0.625,0.535; 0.75,0.6; 0.875,0.7335; 1,1">
                                          <p:stCondLst>
                                            <p:cond delay="2277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3" dur="36">
                                          <p:stCondLst>
                                            <p:cond delay="89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4" dur="228" decel="50000">
                                          <p:stCondLst>
                                            <p:cond delay="93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36">
                                          <p:stCondLst>
                                            <p:cond delay="180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6" dur="228" decel="50000">
                                          <p:stCondLst>
                                            <p:cond delay="184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36">
                                          <p:stCondLst>
                                            <p:cond delay="225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8" dur="228" decel="50000">
                                          <p:stCondLst>
                                            <p:cond delay="2293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36">
                                          <p:stCondLst>
                                            <p:cond delay="248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0" dur="228" decel="50000">
                                          <p:stCondLst>
                                            <p:cond delay="252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9694" y="3039269"/>
            <a:ext cx="2152650" cy="2124075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582" y="2137397"/>
            <a:ext cx="6516076" cy="44040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5783" y="2137396"/>
            <a:ext cx="3742006" cy="2279859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278739" y="1367955"/>
            <a:ext cx="5978047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00FF00"/>
                </a:solidFill>
              </a:rPr>
              <a:t>Tiết canh cua lạ mà ngon</a:t>
            </a:r>
            <a:endParaRPr lang="en-US" sz="4400" b="1" cap="none" spc="0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solidFill>
                <a:srgbClr val="00FF00"/>
              </a:solidFill>
              <a:effectLst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3673" y="4417402"/>
            <a:ext cx="3714115" cy="212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74970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3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80"/>
                            </p:stCondLst>
                            <p:childTnLst>
                              <p:par>
                                <p:cTn id="9" presetID="21" presetClass="entr" presetSubtype="1" fill="hold" nodeType="afterEffect">
                                  <p:stCondLst>
                                    <p:cond delay="6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40"/>
                            </p:stCondLst>
                            <p:childTnLst>
                              <p:par>
                                <p:cTn id="13" presetID="16" presetClass="entr" presetSubtype="21" fill="hold" nodeType="afterEffect">
                                  <p:stCondLst>
                                    <p:cond delay="9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5197" y="2445434"/>
            <a:ext cx="4191000" cy="36576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0461" y="2445434"/>
            <a:ext cx="4343400" cy="36576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907767" y="1541533"/>
            <a:ext cx="4786952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00FF00"/>
                </a:solidFill>
              </a:rPr>
              <a:t>Bánh thốt nốt lá tre</a:t>
            </a:r>
            <a:endParaRPr lang="en-US" sz="4400" b="1" cap="none" spc="0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solidFill>
                <a:srgbClr val="00FF0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921652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3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80"/>
                            </p:stCondLst>
                            <p:childTnLst>
                              <p:par>
                                <p:cTn id="11" presetID="6" presetClass="entr" presetSubtype="16" fill="hold" nodeType="afterEffect">
                                  <p:stCondLst>
                                    <p:cond delay="6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146" y="2264898"/>
            <a:ext cx="5329881" cy="433285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532152" y="1495457"/>
            <a:ext cx="5144293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00FF00"/>
                </a:solidFill>
              </a:rPr>
              <a:t>Vẻ đẹp của Phú Quốc</a:t>
            </a:r>
            <a:endParaRPr lang="en-US" sz="4400" b="1" cap="none" spc="0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solidFill>
                <a:srgbClr val="00FF00"/>
              </a:solidFill>
              <a:effectLst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1476" y="2264898"/>
            <a:ext cx="4724586" cy="433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433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3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80"/>
                            </p:stCondLst>
                            <p:childTnLst>
                              <p:par>
                                <p:cTn id="11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8065" y="2447778"/>
            <a:ext cx="5005787" cy="367166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7072" y="2447778"/>
            <a:ext cx="5317586" cy="367166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452323" y="1495457"/>
            <a:ext cx="5303952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00FF00"/>
                </a:solidFill>
              </a:rPr>
              <a:t>Đảo Ngọc ở Phú Quốc</a:t>
            </a:r>
            <a:endParaRPr lang="en-US" sz="4400" b="1" cap="none" spc="0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solidFill>
                <a:srgbClr val="00FF0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72015648"/>
      </p:ext>
    </p:extLst>
  </p:cSld>
  <p:clrMapOvr>
    <a:masterClrMapping/>
  </p:clrMapOvr>
  <p:transition spd="slow">
    <p:wheel spokes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3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30"/>
                            </p:stCondLst>
                            <p:childTnLst>
                              <p:par>
                                <p:cTn id="12" presetID="16" presetClass="entr" presetSubtype="21" fill="hold" nodeType="afterEffect">
                                  <p:stCondLst>
                                    <p:cond delay="8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191</TotalTime>
  <Words>109</Words>
  <Application>Microsoft Office PowerPoint</Application>
  <PresentationFormat>Custom</PresentationFormat>
  <Paragraphs>17</Paragraphs>
  <Slides>17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Facet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My PC</dc:creator>
  <cp:lastModifiedBy>LoMo</cp:lastModifiedBy>
  <cp:revision>47</cp:revision>
  <dcterms:created xsi:type="dcterms:W3CDTF">2015-08-07T12:35:18Z</dcterms:created>
  <dcterms:modified xsi:type="dcterms:W3CDTF">2015-08-28T12:13:41Z</dcterms:modified>
</cp:coreProperties>
</file>